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4" r:id="rId9"/>
    <p:sldId id="269" r:id="rId10"/>
    <p:sldId id="270" r:id="rId11"/>
    <p:sldId id="271" r:id="rId12"/>
    <p:sldId id="263" r:id="rId13"/>
    <p:sldId id="261" r:id="rId14"/>
    <p:sldId id="262" r:id="rId15"/>
    <p:sldId id="268" r:id="rId16"/>
    <p:sldId id="260" r:id="rId17"/>
    <p:sldId id="266" r:id="rId18"/>
    <p:sldId id="279" r:id="rId19"/>
    <p:sldId id="259" r:id="rId20"/>
    <p:sldId id="275" r:id="rId21"/>
    <p:sldId id="274" r:id="rId22"/>
    <p:sldId id="273" r:id="rId23"/>
    <p:sldId id="272" r:id="rId24"/>
    <p:sldId id="280" r:id="rId25"/>
    <p:sldId id="278" r:id="rId26"/>
    <p:sldId id="277" r:id="rId27"/>
    <p:sldId id="282" r:id="rId28"/>
    <p:sldId id="281" r:id="rId29"/>
    <p:sldId id="285" r:id="rId30"/>
    <p:sldId id="287" r:id="rId31"/>
    <p:sldId id="288" r:id="rId32"/>
    <p:sldId id="296" r:id="rId33"/>
    <p:sldId id="295" r:id="rId34"/>
    <p:sldId id="294" r:id="rId35"/>
    <p:sldId id="298" r:id="rId36"/>
    <p:sldId id="297" r:id="rId37"/>
    <p:sldId id="293" r:id="rId38"/>
    <p:sldId id="300" r:id="rId39"/>
    <p:sldId id="286" r:id="rId40"/>
    <p:sldId id="284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dp5AGN1pN8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19wKznjv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ONFZIemI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YCIRoHuKNU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BMEtrTT8c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8knkV08QP0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 Opleiders Cursus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836712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66" y="332656"/>
            <a:ext cx="3589345" cy="122413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304338" cy="36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887" y="5619889"/>
            <a:ext cx="2696149" cy="12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18" y="2276872"/>
            <a:ext cx="6387827" cy="3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1884"/>
            <a:ext cx="6067028" cy="36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dp5AGN1pN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25765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Kern van het verhaal: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Denk na hoe een ander je hoort en ziet tijdens het communiceren!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61" y="3997873"/>
            <a:ext cx="2916749" cy="211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25365"/>
            <a:ext cx="4924632" cy="48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Actief luisteren is een vaardigheid die nodig is om doelgericht te communiceren.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Actief luisteren betekent dat je activiteiten onderneemt om na te gaan dat: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Wat je wilde zeggen ook zo is overgekomen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Wat je hoorde, datgene was wat de ander bedoelde over te brengen.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Er zijn een drietal luistervaardigheden te onderscheiden: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Niet sturende luistervaardigheden;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Sturende luistervaardigheden;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Regelende luistervaardigheden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38932"/>
            <a:ext cx="2581274" cy="14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2636912"/>
            <a:ext cx="7197284" cy="23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03" y="2348880"/>
            <a:ext cx="7188685" cy="29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Deze periode:</a:t>
            </a: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rgbClr val="00B050"/>
                </a:solidFill>
              </a:rPr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rgbClr val="00B050"/>
                </a:solidFill>
              </a:rPr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Afronden evaluatie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684051" cy="3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250471" cy="72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Actief luisteren kan zowel verbaal (met woorden) als non-verbaal (zonder woorden, dus met houding, gebaren of mimiek).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Geef </a:t>
            </a:r>
            <a:r>
              <a:rPr lang="nl-NL" dirty="0"/>
              <a:t>van beiden drie voorbeelden uit </a:t>
            </a:r>
            <a:r>
              <a:rPr lang="nl-NL" dirty="0" smtClean="0"/>
              <a:t>je </a:t>
            </a:r>
            <a:r>
              <a:rPr lang="nl-NL" dirty="0"/>
              <a:t>eigen werksituatie.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2" y="2467893"/>
            <a:ext cx="7731590" cy="17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5" y="4221088"/>
            <a:ext cx="1833935" cy="23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4" y="2636912"/>
            <a:ext cx="6915113" cy="24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79" y="5373215"/>
            <a:ext cx="6205842" cy="6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7134"/>
            <a:ext cx="8679216" cy="24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438"/>
            <a:ext cx="9421048" cy="34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6" y="2559472"/>
            <a:ext cx="9079549" cy="32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" y="2493501"/>
            <a:ext cx="9206912" cy="32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Samenvatten!!</a:t>
            </a:r>
            <a:endParaRPr lang="nl-NL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48316" cy="25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Hoe wil je het aanpakken?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Openen (vertel waar je over wilt praten)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Informatie uitwisselen (vraag om informatie of geef informatie)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Naar het doel toe stappen (stimuleer om mee te denken aan een oplossing of aanpak van de inhoud van het gesprek)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Afsluiten (samenvatten/afspraken)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3"/>
              </a:rPr>
              <a:t>Gesprek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0" y="2276475"/>
            <a:ext cx="74553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7" y="2276475"/>
            <a:ext cx="744949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Vandaag:</a:t>
            </a:r>
          </a:p>
          <a:p>
            <a:pPr marL="0" indent="0">
              <a:buNone/>
            </a:pPr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3600400" cy="27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8" y="2276475"/>
            <a:ext cx="7487736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7" y="2276475"/>
            <a:ext cx="744949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0" y="2276475"/>
            <a:ext cx="74553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1" y="2276475"/>
            <a:ext cx="748439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7" y="2276475"/>
            <a:ext cx="7472759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1" y="2276475"/>
            <a:ext cx="748439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En nu jullie!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Nog even alles op een rijtje!!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 gaan nu aan de slag met opdracht 2.6, 2.7, 2,8 en 2,9.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8" y="1925366"/>
            <a:ext cx="5934741" cy="470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793478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Ideeën en meningen in begrijpelijke taal aan anderen duidelijk maken.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Als het zo eenvoudig was, dan ontstonden en geen misverstanden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3636"/>
            <a:ext cx="6280133" cy="41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91" y="1740853"/>
            <a:ext cx="5120477" cy="50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66" y="332656"/>
            <a:ext cx="3589345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68" y="2142180"/>
            <a:ext cx="4187560" cy="42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uYCIRoHuKN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pNBMEtrTT8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n8knkV08QP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121200" cy="33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FE41BD-483D-4241-98BE-5A67ECE132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FB07B-76D0-4F45-8CCC-7FCB26EF0B3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D5136F-224B-4E31-990D-BAB1E93AD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294</Words>
  <Application>Microsoft Office PowerPoint</Application>
  <PresentationFormat>Diavoorstelling (4:3)</PresentationFormat>
  <Paragraphs>81</Paragraphs>
  <Slides>41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Office-thema</vt:lpstr>
      <vt:lpstr>Praktijk Opleiders Cursus</vt:lpstr>
      <vt:lpstr>Programma</vt:lpstr>
      <vt:lpstr>Programma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Luisteren</vt:lpstr>
      <vt:lpstr>Luisteren</vt:lpstr>
      <vt:lpstr>Luisteren</vt:lpstr>
      <vt:lpstr>Luisteren</vt:lpstr>
      <vt:lpstr>Luisteren</vt:lpstr>
      <vt:lpstr>Luisteren</vt:lpstr>
      <vt:lpstr>Luisteren</vt:lpstr>
      <vt:lpstr>Vragen stellen</vt:lpstr>
      <vt:lpstr>Vragen stellen</vt:lpstr>
      <vt:lpstr>Vragen stellen</vt:lpstr>
      <vt:lpstr>Gesprek voeren</vt:lpstr>
      <vt:lpstr>Gesprek voeren</vt:lpstr>
      <vt:lpstr>Conflicten</vt:lpstr>
      <vt:lpstr>Conflicten</vt:lpstr>
      <vt:lpstr>Conflicten</vt:lpstr>
      <vt:lpstr>Conflicten</vt:lpstr>
      <vt:lpstr>Conflicten</vt:lpstr>
      <vt:lpstr>Conflicten</vt:lpstr>
      <vt:lpstr>Conflicten</vt:lpstr>
      <vt:lpstr>Conflicten</vt:lpstr>
      <vt:lpstr>Gesprek voeren</vt:lpstr>
      <vt:lpstr>Gesprek voeren</vt:lpstr>
      <vt:lpstr>Gesprek voeren</vt:lpstr>
      <vt:lpstr>Gesprek voeren</vt:lpstr>
      <vt:lpstr>Gesprek voeren</vt:lpstr>
      <vt:lpstr>Gesprek voeren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Regien Mendel - ten Napel</cp:lastModifiedBy>
  <cp:revision>60</cp:revision>
  <dcterms:created xsi:type="dcterms:W3CDTF">2015-06-29T11:34:40Z</dcterms:created>
  <dcterms:modified xsi:type="dcterms:W3CDTF">2018-03-20T13:31:09Z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